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57" r:id="rId6"/>
    <p:sldId id="264" r:id="rId7"/>
    <p:sldId id="259" r:id="rId8"/>
    <p:sldId id="265" r:id="rId9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8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C1DEAF-43DF-0543-FA28-4B21FDC5B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C964F81-1B15-F86A-3442-9DE00A50F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223992-7127-B50A-0E84-5A33AD6A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1A4D-D544-4E4B-ABDF-A4D9AFDD22F8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B557B3-D06A-799A-1180-E3EFCD6E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5799EE-F98E-521F-E7A1-48B6FFA5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6592-BC1E-4D1D-94DC-6C07D46F9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66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945DA8-CA79-AC5B-7F60-A125BF25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5BF691-18AA-6579-01DA-EC7DBE1CD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9D3214-A570-3B46-C46F-7D864F00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1A4D-D544-4E4B-ABDF-A4D9AFDD22F8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0095E1-5A0F-F775-E256-FC7B737C3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0E7745-C6D3-7415-35F4-56E44924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6592-BC1E-4D1D-94DC-6C07D46F9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07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74284DB-5C72-FDCE-CF89-B6DF88354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179186-D4AC-30AB-7BFB-A1A1352D5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4165AA-8460-EC54-4C1F-D66CDEC2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1A4D-D544-4E4B-ABDF-A4D9AFDD22F8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5452D6-5751-341E-7A16-B28AAE5A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19D541-B04D-0799-5A30-210802CE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6592-BC1E-4D1D-94DC-6C07D46F9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42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2DE1A5-954F-CD3B-06CC-4693F494B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2C2F4D-7894-F6D1-8293-E71357677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A5DF5D-9F1D-7F3B-D0D8-8A25ABAD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1A4D-D544-4E4B-ABDF-A4D9AFDD22F8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B006CE-1377-8A69-68A8-1E1A4D99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3D54F4-DAAE-9B81-598E-73749E94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6592-BC1E-4D1D-94DC-6C07D46F9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28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281C87-9D92-BBDC-4BD4-A442E23B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EA690B-9AB5-CD5A-019C-2F969DB5E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BB972A-45CC-3527-9C06-F2EABEA34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1A4D-D544-4E4B-ABDF-A4D9AFDD22F8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8B8D8C-3C27-9C7D-9C1E-0C467DC7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EC3D65-243F-4B17-5BA3-13886303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6592-BC1E-4D1D-94DC-6C07D46F9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09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4E9712-B8D2-2AD7-2A09-FB981333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B9F1C2-1D78-2666-5FDF-FFFCE0D21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49F4058-E775-32BC-AA01-C6BF74E6B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DDA51A-3139-2C30-396C-FDB116D8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1A4D-D544-4E4B-ABDF-A4D9AFDD22F8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904294-78E5-0607-657F-4A6751BB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A0E21C-9B36-A8E2-38ED-0ADD42A3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6592-BC1E-4D1D-94DC-6C07D46F9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56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572A08-0D89-8159-C342-C5C3893F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463984-6D8D-D2F6-95B9-DC0B34EBC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F04E5B-C08E-4756-F48C-51C8FBCE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0648007-A34E-A7D4-2983-776ED9BF3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1F6DAB9-D4AA-70D9-E9BA-6449C24D6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D7EF903-2B89-31B6-889A-3061EE97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1A4D-D544-4E4B-ABDF-A4D9AFDD22F8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12C31AD-28B5-3978-5222-7F11DA35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E207CC5-EF7D-979C-49EE-E190A397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6592-BC1E-4D1D-94DC-6C07D46F9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71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37DF88-7382-1CA3-4B13-BDEA3200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4DD5FD6-9EA1-08B8-4689-F16F340F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1A4D-D544-4E4B-ABDF-A4D9AFDD22F8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DD448C-DA0B-8A82-4DD9-649E1F82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CE47F4-0EAC-0EFB-C6D1-AF5D2B2E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6592-BC1E-4D1D-94DC-6C07D46F9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1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48E82EC-5F54-97FD-B722-4191A282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1A4D-D544-4E4B-ABDF-A4D9AFDD22F8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DB783FF-749E-06B7-AE38-91EB50D8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1CA734-936C-9EEB-E6BC-935B67CF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6592-BC1E-4D1D-94DC-6C07D46F9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90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19F352-5FC7-011F-706C-D4F3CE8C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BCDA11-2F80-B44F-F553-248B6BD39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18EB6F-2F50-EE94-D73B-CDF748DD8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EAF679-7D39-0634-F365-F6230E0F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1A4D-D544-4E4B-ABDF-A4D9AFDD22F8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71BAF9-F9D5-F9D4-9A48-EE2D7794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1B94F3-2085-1481-1555-4B682C00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6592-BC1E-4D1D-94DC-6C07D46F9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44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FC1207-FE2E-0C35-BBF9-5B6E33DDD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A64CE2C-5DBB-D931-0F67-98D2C52B7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BA6879-8DD6-F462-85DF-1EA0E9B1E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44DC7E-513E-9540-45A9-15295311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1A4D-D544-4E4B-ABDF-A4D9AFDD22F8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32A077-54BA-FF79-FBBA-BBD47BC6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173164-E7B7-13D4-2E02-0FDE5353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6592-BC1E-4D1D-94DC-6C07D46F9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86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2268353-89A6-1BB9-BA0D-0221384E0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ADFB82-045E-52F0-4A98-DDAFAF028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571F70-5102-B7A2-D8A6-769505AEE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71A4D-D544-4E4B-ABDF-A4D9AFDD22F8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E8E5D5-BDE2-B7A6-F9C3-793CB67AB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AAAB8-8800-36E8-47C7-5E30C1A1E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0D6592-BC1E-4D1D-94DC-6C07D46F9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38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306766-A079-4300-4067-BDCC09D82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886" y="1414597"/>
            <a:ext cx="6726148" cy="1311293"/>
          </a:xfrm>
          <a:solidFill>
            <a:srgbClr val="FFC000"/>
          </a:solidFill>
        </p:spPr>
        <p:txBody>
          <a:bodyPr/>
          <a:lstStyle/>
          <a:p>
            <a:r>
              <a:rPr kumimoji="1" lang="en-US" altLang="ja-JP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YouTube</a:t>
            </a:r>
            <a:r>
              <a:rPr kumimoji="1" lang="ja-JP" alt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の開設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723E2BD-2B4F-D9C0-C671-995C01A22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567" y="4787756"/>
            <a:ext cx="9144000" cy="480317"/>
          </a:xfrm>
        </p:spPr>
        <p:txBody>
          <a:bodyPr/>
          <a:lstStyle/>
          <a:p>
            <a:r>
              <a:rPr kumimoji="1" lang="en-US" altLang="ja-JP" dirty="0" err="1"/>
              <a:t>YouYube</a:t>
            </a:r>
            <a:r>
              <a:rPr kumimoji="1" lang="ja-JP" altLang="en-US" dirty="0"/>
              <a:t>部会　</a:t>
            </a:r>
            <a:r>
              <a:rPr kumimoji="1" lang="en-US" altLang="ja-JP" dirty="0"/>
              <a:t>2025/9/28</a:t>
            </a:r>
            <a:r>
              <a:rPr kumimoji="1" lang="ja-JP" altLang="en-US" dirty="0"/>
              <a:t>（日）</a:t>
            </a:r>
          </a:p>
        </p:txBody>
      </p:sp>
    </p:spTree>
    <p:extLst>
      <p:ext uri="{BB962C8B-B14F-4D97-AF65-F5344CB8AC3E}">
        <p14:creationId xmlns:p14="http://schemas.microsoft.com/office/powerpoint/2010/main" val="159023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E09DD-2D7F-9482-06E7-DEB7F0B54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495969-1102-9923-37AC-302955215E96}"/>
              </a:ext>
            </a:extLst>
          </p:cNvPr>
          <p:cNvSpPr txBox="1"/>
          <p:nvPr/>
        </p:nvSpPr>
        <p:spPr>
          <a:xfrm>
            <a:off x="976044" y="118916"/>
            <a:ext cx="41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highlight>
                  <a:srgbClr val="00808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Google</a:t>
            </a:r>
            <a:r>
              <a:rPr kumimoji="1" lang="ja-JP" altLang="en-US" sz="2800" dirty="0">
                <a:solidFill>
                  <a:schemeClr val="bg1"/>
                </a:solidFill>
                <a:highlight>
                  <a:srgbClr val="00808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アカウント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A8FDAB-A7D6-425A-F526-1DDFBD547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96" y="865115"/>
            <a:ext cx="10037852" cy="3360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BF61F556-8D70-3FBD-D69C-C81897DE8B9A}"/>
              </a:ext>
            </a:extLst>
          </p:cNvPr>
          <p:cNvSpPr/>
          <p:nvPr/>
        </p:nvSpPr>
        <p:spPr>
          <a:xfrm>
            <a:off x="8568648" y="739739"/>
            <a:ext cx="2291136" cy="11301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B207E9F-61C8-53AD-958C-0F389A7A1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491" y="2545224"/>
            <a:ext cx="3714750" cy="3924300"/>
          </a:xfrm>
          <a:prstGeom prst="rect">
            <a:avLst/>
          </a:prstGeom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AEAAF228-B483-CDF2-A81E-B2C921243F26}"/>
              </a:ext>
            </a:extLst>
          </p:cNvPr>
          <p:cNvSpPr/>
          <p:nvPr/>
        </p:nvSpPr>
        <p:spPr>
          <a:xfrm rot="2156177">
            <a:off x="9041112" y="1956124"/>
            <a:ext cx="347109" cy="10322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C8AF5D82-BF15-716D-3E3E-9C7CF625B95A}"/>
              </a:ext>
            </a:extLst>
          </p:cNvPr>
          <p:cNvSpPr/>
          <p:nvPr/>
        </p:nvSpPr>
        <p:spPr>
          <a:xfrm rot="2156177">
            <a:off x="7615375" y="3634775"/>
            <a:ext cx="324220" cy="11946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93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575F1-22AF-C908-996B-BB9D6A9AF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F4A09C-E15B-DF2D-FFBD-ED4B088BFB04}"/>
              </a:ext>
            </a:extLst>
          </p:cNvPr>
          <p:cNvSpPr txBox="1"/>
          <p:nvPr/>
        </p:nvSpPr>
        <p:spPr>
          <a:xfrm>
            <a:off x="976044" y="118916"/>
            <a:ext cx="41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highlight>
                  <a:srgbClr val="00808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Google</a:t>
            </a:r>
            <a:r>
              <a:rPr kumimoji="1" lang="ja-JP" altLang="en-US" sz="2800" dirty="0">
                <a:solidFill>
                  <a:schemeClr val="bg1"/>
                </a:solidFill>
                <a:highlight>
                  <a:srgbClr val="00808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アカウント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C8CB413-ABB4-F37B-BB99-A97C21D74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84" y="909638"/>
            <a:ext cx="9338346" cy="54081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095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423BB-3D61-9B34-4AA6-2EB44D56D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E655CA-9AAC-B2D4-9007-7237AA8C88F7}"/>
              </a:ext>
            </a:extLst>
          </p:cNvPr>
          <p:cNvSpPr txBox="1"/>
          <p:nvPr/>
        </p:nvSpPr>
        <p:spPr>
          <a:xfrm>
            <a:off x="976044" y="118916"/>
            <a:ext cx="41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>
                <a:solidFill>
                  <a:schemeClr val="bg1"/>
                </a:solidFill>
                <a:highlight>
                  <a:srgbClr val="00808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Youtube</a:t>
            </a:r>
            <a:endParaRPr kumimoji="1" lang="ja-JP" altLang="en-US" sz="2800" dirty="0">
              <a:solidFill>
                <a:schemeClr val="bg1"/>
              </a:solidFill>
              <a:highlight>
                <a:srgbClr val="00808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415E11-0742-403A-6FF3-97340F8E9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77" y="945119"/>
            <a:ext cx="11535588" cy="3940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F3296BF2-F80A-EE4F-FAED-6D7D3EC06F2F}"/>
              </a:ext>
            </a:extLst>
          </p:cNvPr>
          <p:cNvSpPr/>
          <p:nvPr/>
        </p:nvSpPr>
        <p:spPr>
          <a:xfrm>
            <a:off x="10929711" y="945119"/>
            <a:ext cx="752773" cy="5870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7BF4832B-E33B-C5D7-C28C-6913B6F352D5}"/>
              </a:ext>
            </a:extLst>
          </p:cNvPr>
          <p:cNvSpPr/>
          <p:nvPr/>
        </p:nvSpPr>
        <p:spPr>
          <a:xfrm>
            <a:off x="9253309" y="2328502"/>
            <a:ext cx="1037103" cy="769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681B109-EEB4-81E3-F0C1-2D962E42DFF9}"/>
              </a:ext>
            </a:extLst>
          </p:cNvPr>
          <p:cNvSpPr/>
          <p:nvPr/>
        </p:nvSpPr>
        <p:spPr>
          <a:xfrm>
            <a:off x="10902057" y="642136"/>
            <a:ext cx="313899" cy="25930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rgbClr val="FF0000"/>
                </a:solidFill>
              </a:rPr>
              <a:t>1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A700079B-CFE4-566B-DAD6-EDE2EE8560C5}"/>
              </a:ext>
            </a:extLst>
          </p:cNvPr>
          <p:cNvSpPr/>
          <p:nvPr/>
        </p:nvSpPr>
        <p:spPr>
          <a:xfrm>
            <a:off x="9096359" y="2202695"/>
            <a:ext cx="313899" cy="25930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rgbClr val="FF0000"/>
                </a:solidFill>
              </a:rPr>
              <a:t>2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7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EB04F92-CE23-8999-3E38-16B4B219F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5" y="888167"/>
            <a:ext cx="11780048" cy="54222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264536-1536-D956-DEBD-7C1AE402149F}"/>
              </a:ext>
            </a:extLst>
          </p:cNvPr>
          <p:cNvSpPr txBox="1"/>
          <p:nvPr/>
        </p:nvSpPr>
        <p:spPr>
          <a:xfrm>
            <a:off x="976044" y="118916"/>
            <a:ext cx="2917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>
                <a:solidFill>
                  <a:schemeClr val="bg1"/>
                </a:solidFill>
                <a:highlight>
                  <a:srgbClr val="00808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Youtube</a:t>
            </a:r>
            <a:r>
              <a:rPr kumimoji="1" lang="ja-JP" altLang="en-US" sz="2800" dirty="0">
                <a:solidFill>
                  <a:schemeClr val="bg1"/>
                </a:solidFill>
                <a:highlight>
                  <a:srgbClr val="00808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の開設</a:t>
            </a:r>
          </a:p>
        </p:txBody>
      </p:sp>
    </p:spTree>
    <p:extLst>
      <p:ext uri="{BB962C8B-B14F-4D97-AF65-F5344CB8AC3E}">
        <p14:creationId xmlns:p14="http://schemas.microsoft.com/office/powerpoint/2010/main" val="267640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83DE0-7B89-0497-AE62-DEB153FE5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130F9B8-7BF9-0633-B218-AD1758AC8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30" y="872395"/>
            <a:ext cx="11549332" cy="358399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EF7CE8-420E-1512-3D6B-2742397670DA}"/>
              </a:ext>
            </a:extLst>
          </p:cNvPr>
          <p:cNvSpPr txBox="1"/>
          <p:nvPr/>
        </p:nvSpPr>
        <p:spPr>
          <a:xfrm>
            <a:off x="976044" y="118916"/>
            <a:ext cx="2917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>
                <a:solidFill>
                  <a:schemeClr val="bg1"/>
                </a:solidFill>
                <a:highlight>
                  <a:srgbClr val="00808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Youtube</a:t>
            </a:r>
            <a:r>
              <a:rPr kumimoji="1" lang="ja-JP" altLang="en-US" sz="2800" dirty="0">
                <a:solidFill>
                  <a:schemeClr val="bg1"/>
                </a:solidFill>
                <a:highlight>
                  <a:srgbClr val="00808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の開設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2015F7B1-36CB-2774-400D-90A0CCD9EA10}"/>
              </a:ext>
            </a:extLst>
          </p:cNvPr>
          <p:cNvSpPr/>
          <p:nvPr/>
        </p:nvSpPr>
        <p:spPr>
          <a:xfrm rot="2156177">
            <a:off x="11517012" y="507269"/>
            <a:ext cx="109426" cy="368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76AC50FE-71C8-9491-9182-C2BB3AC964DF}"/>
              </a:ext>
            </a:extLst>
          </p:cNvPr>
          <p:cNvSpPr/>
          <p:nvPr/>
        </p:nvSpPr>
        <p:spPr>
          <a:xfrm rot="2156177">
            <a:off x="10670543" y="3072093"/>
            <a:ext cx="161151" cy="3421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7B32F37-BE52-47B8-D0AA-E7C2E6001AD4}"/>
              </a:ext>
            </a:extLst>
          </p:cNvPr>
          <p:cNvSpPr/>
          <p:nvPr/>
        </p:nvSpPr>
        <p:spPr>
          <a:xfrm>
            <a:off x="9102282" y="3221651"/>
            <a:ext cx="1483185" cy="4146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4BF4743D-9218-C29F-BB17-1B162CBD8421}"/>
              </a:ext>
            </a:extLst>
          </p:cNvPr>
          <p:cNvSpPr/>
          <p:nvPr/>
        </p:nvSpPr>
        <p:spPr>
          <a:xfrm>
            <a:off x="11166544" y="872395"/>
            <a:ext cx="505767" cy="4146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FFD9B86-E218-36EA-08DF-9559C073046C}"/>
              </a:ext>
            </a:extLst>
          </p:cNvPr>
          <p:cNvSpPr/>
          <p:nvPr/>
        </p:nvSpPr>
        <p:spPr>
          <a:xfrm>
            <a:off x="11185084" y="457697"/>
            <a:ext cx="313899" cy="25930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rgbClr val="FF0000"/>
                </a:solidFill>
              </a:rPr>
              <a:t>1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B42F8FAA-EA14-0FB6-AEF2-09A5C87B2EEF}"/>
              </a:ext>
            </a:extLst>
          </p:cNvPr>
          <p:cNvSpPr/>
          <p:nvPr/>
        </p:nvSpPr>
        <p:spPr>
          <a:xfrm>
            <a:off x="10933567" y="2983877"/>
            <a:ext cx="313899" cy="25930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rgbClr val="FF0000"/>
                </a:solidFill>
              </a:rPr>
              <a:t>2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5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FD5D7-65BA-81FF-AC72-988E06A7B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AE7E5CB-F545-997A-6BF4-8DB5AC6C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30" y="890455"/>
            <a:ext cx="8851216" cy="56936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506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19223-9463-4C2F-81A7-18135777C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F3126FB-E167-BA7D-4E10-FC4B30500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06" y="887221"/>
            <a:ext cx="10640743" cy="56808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3276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24</Words>
  <Application>Microsoft Office PowerPoint</Application>
  <PresentationFormat>ワイド画面</PresentationFormat>
  <Paragraphs>11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BIZ UDPゴシック</vt:lpstr>
      <vt:lpstr>游ゴシック</vt:lpstr>
      <vt:lpstr>游ゴシック Light</vt:lpstr>
      <vt:lpstr>Arial</vt:lpstr>
      <vt:lpstr>Office テーマ</vt:lpstr>
      <vt:lpstr>YouTubeの開設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義広 中村</dc:creator>
  <cp:lastModifiedBy>義広 中村</cp:lastModifiedBy>
  <cp:revision>2</cp:revision>
  <cp:lastPrinted>2025-09-27T12:15:26Z</cp:lastPrinted>
  <dcterms:created xsi:type="dcterms:W3CDTF">2025-09-27T07:32:21Z</dcterms:created>
  <dcterms:modified xsi:type="dcterms:W3CDTF">2025-09-27T13:41:07Z</dcterms:modified>
</cp:coreProperties>
</file>